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96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0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0751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66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0899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27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87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1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9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93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977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9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2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020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1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47867E5-3B68-4DB0-895B-BA19D4295F29}" type="datetimeFigureOut">
              <a:rPr lang="en-US" smtClean="0"/>
              <a:t>8/25/2018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43AB2D5-7ACD-436F-A514-520B16992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41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99" y="1863090"/>
            <a:ext cx="11256559" cy="3806190"/>
          </a:xfrm>
        </p:spPr>
        <p:txBody>
          <a:bodyPr>
            <a:noAutofit/>
          </a:bodyPr>
          <a:lstStyle/>
          <a:p>
            <a:pPr algn="ctr" rtl="1"/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                                           اطلاعیه:          </a:t>
            </a:r>
            <a:r>
              <a:rPr lang="fa-IR" sz="1800" dirty="0" smtClean="0">
                <a:solidFill>
                  <a:srgbClr val="FF0000"/>
                </a:solidFill>
                <a:cs typeface="B Titr" panose="00000700000000000000" pitchFamily="2" charset="-78"/>
              </a:rPr>
              <a:t>پردیس آیت اله کمالوند لرستان</a:t>
            </a:r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/>
            </a:r>
            <a:b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/>
            </a:r>
            <a:b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بارگذاری فعالیت های پژوهشی اساتید هیات علمی در سامانه گلستان جهت دریافت پژوهانه </a:t>
            </a:r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458200" y="754380"/>
            <a:ext cx="3733800" cy="22174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 rtl="1"/>
            <a:endParaRPr lang="en-US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59" y="913130"/>
            <a:ext cx="1525819" cy="189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38561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 Titr</vt:lpstr>
      <vt:lpstr>Century Gothic</vt:lpstr>
      <vt:lpstr>Wingdings 3</vt:lpstr>
      <vt:lpstr>Slice</vt:lpstr>
      <vt:lpstr>                                           اطلاعیه:          پردیس آیت اله کمالوند لرستان  بارگذاری فعالیت های پژوهشی اساتید هیات علمی در سامانه گلستان جهت دریافت پژوهانه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اطلاعیه درخواست میهمانی</dc:title>
  <dc:creator>Windows User</dc:creator>
  <cp:lastModifiedBy>Windows User</cp:lastModifiedBy>
  <cp:revision>3</cp:revision>
  <dcterms:created xsi:type="dcterms:W3CDTF">2018-08-25T07:28:55Z</dcterms:created>
  <dcterms:modified xsi:type="dcterms:W3CDTF">2018-08-25T10:05:18Z</dcterms:modified>
</cp:coreProperties>
</file>