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71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BD697380-7E73-47F1-89D9-C1EC60FBC034}" type="datetimeFigureOut">
              <a:rPr lang="en-US" smtClean="0"/>
              <a:t>12/7/2019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1C7A787C-137C-4330-B226-51DC11263988}" type="slidenum">
              <a:rPr lang="en-US" smtClean="0"/>
              <a:t>‹#›</a:t>
            </a:fld>
            <a:endParaRPr lang="en-US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83699879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7380-7E73-47F1-89D9-C1EC60FBC034}" type="datetimeFigureOut">
              <a:rPr lang="en-US" smtClean="0"/>
              <a:t>12/7/2019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7A787C-137C-4330-B226-51DC112639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97363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7380-7E73-47F1-89D9-C1EC60FBC034}" type="datetimeFigureOut">
              <a:rPr lang="en-US" smtClean="0"/>
              <a:t>12/7/2019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7A787C-137C-4330-B226-51DC112639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28892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7380-7E73-47F1-89D9-C1EC60FBC034}" type="datetimeFigureOut">
              <a:rPr lang="en-US" smtClean="0"/>
              <a:t>12/7/2019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7A787C-137C-4330-B226-51DC112639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83585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D697380-7E73-47F1-89D9-C1EC60FBC034}" type="datetimeFigureOut">
              <a:rPr lang="en-US" smtClean="0"/>
              <a:t>12/7/2019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1C7A787C-137C-4330-B226-51DC11263988}" type="slidenum">
              <a:rPr lang="en-US" smtClean="0"/>
              <a:t>‹#›</a:t>
            </a:fld>
            <a:endParaRPr lang="en-US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358334299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7380-7E73-47F1-89D9-C1EC60FBC034}" type="datetimeFigureOut">
              <a:rPr lang="en-US" smtClean="0"/>
              <a:t>12/7/2019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7A787C-137C-4330-B226-51DC112639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02613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7380-7E73-47F1-89D9-C1EC60FBC034}" type="datetimeFigureOut">
              <a:rPr lang="en-US" smtClean="0"/>
              <a:t>12/7/2019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7A787C-137C-4330-B226-51DC112639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61437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7380-7E73-47F1-89D9-C1EC60FBC034}" type="datetimeFigureOut">
              <a:rPr lang="en-US" smtClean="0"/>
              <a:t>12/7/2019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7A787C-137C-4330-B226-51DC112639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59763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7380-7E73-47F1-89D9-C1EC60FBC034}" type="datetimeFigureOut">
              <a:rPr lang="en-US" smtClean="0"/>
              <a:t>12/7/2019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7A787C-137C-4330-B226-51DC112639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13338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D697380-7E73-47F1-89D9-C1EC60FBC034}" type="datetimeFigureOut">
              <a:rPr lang="en-US" smtClean="0"/>
              <a:t>12/7/2019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1C7A787C-137C-4330-B226-51DC11263988}" type="slidenum">
              <a:rPr lang="en-US" smtClean="0"/>
              <a:t>‹#›</a:t>
            </a:fld>
            <a:endParaRPr lang="en-US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6844271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D697380-7E73-47F1-89D9-C1EC60FBC034}" type="datetimeFigureOut">
              <a:rPr lang="en-US" smtClean="0"/>
              <a:t>12/7/2019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1C7A787C-137C-4330-B226-51DC11263988}" type="slidenum">
              <a:rPr lang="en-US" smtClean="0"/>
              <a:t>‹#›</a:t>
            </a:fld>
            <a:endParaRPr lang="en-US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162565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BD697380-7E73-47F1-89D9-C1EC60FBC034}" type="datetimeFigureOut">
              <a:rPr lang="en-US" smtClean="0"/>
              <a:t>12/7/2019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1C7A787C-137C-4330-B226-51DC11263988}" type="slidenum">
              <a:rPr lang="en-US" smtClean="0"/>
              <a:t>‹#›</a:t>
            </a:fld>
            <a:endParaRPr lang="en-US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4212877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1368">
          <p15:clr>
            <a:srgbClr val="F26B43"/>
          </p15:clr>
        </p15:guide>
        <p15:guide id="2" orient="horz" pos="1440">
          <p15:clr>
            <a:srgbClr val="F26B43"/>
          </p15:clr>
        </p15:guide>
        <p15:guide id="3" orient="horz" pos="3696">
          <p15:clr>
            <a:srgbClr val="F26B43"/>
          </p15:clr>
        </p15:guide>
        <p15:guide id="4" orient="horz" pos="432">
          <p15:clr>
            <a:srgbClr val="F26B43"/>
          </p15:clr>
        </p15:guide>
        <p15:guide id="5" orient="horz" pos="1512">
          <p15:clr>
            <a:srgbClr val="F26B43"/>
          </p15:clr>
        </p15:guide>
        <p15:guide id="6" pos="6912">
          <p15:clr>
            <a:srgbClr val="F26B43"/>
          </p15:clr>
        </p15:guide>
        <p15:guide id="7" pos="936">
          <p15:clr>
            <a:srgbClr val="F26B43"/>
          </p15:clr>
        </p15:guide>
        <p15:guide id="8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btitle 2"/>
          <p:cNvSpPr>
            <a:spLocks noGrp="1"/>
          </p:cNvSpPr>
          <p:nvPr>
            <p:ph type="subTitle" idx="1"/>
          </p:nvPr>
        </p:nvSpPr>
        <p:spPr>
          <a:xfrm>
            <a:off x="365760" y="257908"/>
            <a:ext cx="11498579" cy="6302912"/>
          </a:xfrm>
        </p:spPr>
        <p:txBody>
          <a:bodyPr>
            <a:noAutofit/>
          </a:bodyPr>
          <a:lstStyle/>
          <a:p>
            <a:pPr lvl="0" rtl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</a:pPr>
            <a:endParaRPr lang="fa-IR" sz="2400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B Titr" panose="00000700000000000000" pitchFamily="2" charset="-78"/>
            </a:endParaRPr>
          </a:p>
          <a:p>
            <a:pPr lvl="0" rtl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</a:pPr>
            <a:endParaRPr lang="fa-IR" sz="2400" cap="none" dirty="0" smtClean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B Titr" panose="00000700000000000000" pitchFamily="2" charset="-78"/>
            </a:endParaRPr>
          </a:p>
          <a:p>
            <a:pPr lvl="0" rtl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</a:pPr>
            <a:endParaRPr lang="fa-IR" sz="2400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B Titr" panose="00000700000000000000" pitchFamily="2" charset="-78"/>
            </a:endParaRPr>
          </a:p>
          <a:p>
            <a:pPr lvl="0" rtl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</a:pPr>
            <a:endParaRPr lang="fa-IR" sz="2400" cap="none" dirty="0" smtClean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B Titr" panose="00000700000000000000" pitchFamily="2" charset="-78"/>
            </a:endParaRPr>
          </a:p>
          <a:p>
            <a:pPr lvl="0" rtl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</a:pPr>
            <a:r>
              <a:rPr lang="fa-IR" sz="13800" cap="none" dirty="0" smtClean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B Jadid" panose="00000700000000000000" pitchFamily="2" charset="-78"/>
              </a:rPr>
              <a:t>اطلاعیه </a:t>
            </a:r>
          </a:p>
        </p:txBody>
      </p:sp>
    </p:spTree>
    <p:extLst>
      <p:ext uri="{BB962C8B-B14F-4D97-AF65-F5344CB8AC3E}">
        <p14:creationId xmlns:p14="http://schemas.microsoft.com/office/powerpoint/2010/main" val="1116013147"/>
      </p:ext>
    </p:extLst>
  </p:cSld>
  <p:clrMapOvr>
    <a:masterClrMapping/>
  </p:clrMapOvr>
</p:sld>
</file>

<file path=ppt/theme/theme1.xml><?xml version="1.0" encoding="utf-8"?>
<a:theme xmlns:a="http://schemas.openxmlformats.org/drawingml/2006/main" name="Crop">
  <a:themeElements>
    <a:clrScheme name="Crop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Crop</Template>
  <TotalTime>150</TotalTime>
  <Words>1</Words>
  <Application>Microsoft Office PowerPoint</Application>
  <PresentationFormat>Widescreen</PresentationFormat>
  <Paragraphs>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B Jadid</vt:lpstr>
      <vt:lpstr>B Titr</vt:lpstr>
      <vt:lpstr>Calibri</vt:lpstr>
      <vt:lpstr>Franklin Gothic Book</vt:lpstr>
      <vt:lpstr>Crop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Windows User</cp:lastModifiedBy>
  <cp:revision>13</cp:revision>
  <dcterms:created xsi:type="dcterms:W3CDTF">2019-11-16T05:03:20Z</dcterms:created>
  <dcterms:modified xsi:type="dcterms:W3CDTF">2019-12-07T08:13:07Z</dcterms:modified>
</cp:coreProperties>
</file>